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049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914250" y="2686350"/>
            <a:ext cx="103635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Погружение в Keycloak и SPI
</a:t>
            </a: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Узнайте, как Keycloak интегрируется через SPI.
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0" y="3878619"/>
            <a:ext cx="10894500" cy="2393811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539250" y="523325"/>
            <a:ext cx="11113500" cy="206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AuthenticatorFactory
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120402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AuthenticatorFactory предоставляет Singleton экземпляр Authenticator, что необходимо для обеспечения многократного использования реализации внутри системы.
</a:t>
            </a:r>
            <a:endParaRPr lang="en-US" sz="1600" dirty="0"/>
          </a:p>
        </p:txBody>
      </p:sp>
      <p:sp>
        <p:nvSpPr>
          <p:cNvPr id="7" name="Text 3"/>
          <p:cNvSpPr txBox="1"/>
          <p:nvPr/>
        </p:nvSpPr>
        <p:spPr>
          <a:xfrm>
            <a:off x="678347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процессе следует учитывать конфигурацию специфических настроек, используемых классом Factory для адаптации к различным сценариям использования.
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</a:t>
            </a:r>
            <a:endParaRPr lang="en-US" sz="2300" dirty="0"/>
          </a:p>
        </p:txBody>
      </p:sp>
      <p:sp>
        <p:nvSpPr>
          <p:cNvPr id="4" name="Text 1"/>
          <p:cNvSpPr txBox="1"/>
          <p:nvPr/>
        </p:nvSpPr>
        <p:spPr>
          <a:xfrm>
            <a:off x="504500" y="2031800"/>
            <a:ext cx="37257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Для начала создайте JAR-файл с вашим SPI, убедитесь, что все зависимости включены и корректны для Keycloak.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8026400" y="26280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Скопируйте созданный JAR-файл в директорию $KEYCLOAK_HOME/providers, чтобы Keycloak смог его обнаружить.</a:t>
            </a:r>
            <a:endParaRPr 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516200" y="4417275"/>
            <a:ext cx="3725700" cy="115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Перезагрузите сервер Keycloak, чтобы новые провайдеры были зарегистрированы в системе и стали доступны.</a:t>
            </a:r>
            <a:endParaRPr 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8026400" y="49737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Настройте новый SPI через Keycloak Admin Console, добавив его в нужные аутентификационные потоки.</a:t>
            </a:r>
            <a:endParaRPr lang="en-US" sz="1400" dirty="0"/>
          </a:p>
        </p:txBody>
      </p:sp>
      <p:sp>
        <p:nvSpPr>
          <p:cNvPr id="8" name="Text 5"/>
          <p:cNvSpPr txBox="1"/>
          <p:nvPr/>
        </p:nvSpPr>
        <p:spPr>
          <a:xfrm>
            <a:off x="398600" y="482825"/>
            <a:ext cx="113949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Регистрация нового SPI в Keycloak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9477" y="150218"/>
            <a:ext cx="6537890" cy="6557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2300" dirty="0"/>
          </a:p>
        </p:txBody>
      </p:sp>
      <p:sp>
        <p:nvSpPr>
          <p:cNvPr id="6" name="Text 1"/>
          <p:cNvSpPr txBox="1"/>
          <p:nvPr/>
        </p:nvSpPr>
        <p:spPr>
          <a:xfrm>
            <a:off x="5682475" y="715915"/>
            <a:ext cx="6140100" cy="173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Подробный разбор кода NewLoginAuthenticator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5682475" y="1813195"/>
            <a:ext cx="6140100" cy="344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Основной функционал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NewLoginAuthenticator реализует интерфейс Authenticator. Его основная задача — генерировать уникальные логины на основе транслитерации фамилии пользователя.
</a:t>
            </a:r>
            <a:r>
              <a:rPr lang="en-US" sz="27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Обработка ошибок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Методы обработки ошибок включают создание страницы блокировки и управление потоком аутентификации при недоступности пользователю.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8800" y="1607375"/>
            <a:ext cx="5122800" cy="31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
</a:t>
            </a:r>
            <a:r>
              <a:rPr lang="en-US" sz="1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Фабрика NewLoginFactory и её взаимодействие с Keycloak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Documentation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</a:t>
            </a:r>
            <a:endParaRPr lang="en-US" sz="2300" dirty="0"/>
          </a:p>
        </p:txBody>
      </p:sp>
      <p:sp>
        <p:nvSpPr>
          <p:cNvPr id="5" name="Text 2"/>
          <p:cNvSpPr txBox="1"/>
          <p:nvPr/>
        </p:nvSpPr>
        <p:spPr>
          <a:xfrm>
            <a:off x="6420400" y="2951825"/>
            <a:ext cx="51228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Фабрика NewLoginFactory включает четыре ключевых метода, обеспечивающих интеграцию нового аутентификатора с Keycloak.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25" y="469282"/>
            <a:ext cx="5920800" cy="5909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202425" y="1372975"/>
            <a:ext cx="57075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Связь NewLoginAuthenticator с UserDataService и его функции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</a:t>
            </a:r>
            <a:endParaRPr lang="en-US" sz="2300" dirty="0"/>
          </a:p>
        </p:txBody>
      </p:sp>
      <p:sp>
        <p:nvSpPr>
          <p:cNvPr id="7" name="Text 2"/>
          <p:cNvSpPr txBox="1"/>
          <p:nvPr/>
        </p:nvSpPr>
        <p:spPr>
          <a:xfrm>
            <a:off x="1250860" y="4740398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UserDataService отвечает за доступ к данным о пользователе через сторонний API, реализуя запросы и возвращая транслитерацию фамилии.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250860" y="3265467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NewLoginAuthenticator взаимодействует с UserDataService для получения транслитерации фамилии пользователя. Это позволяет генерировать логины, проверяя их доступность в системе.</a:t>
            </a:r>
            <a:endParaRPr lang="en-US" sz="1600" dirty="0"/>
          </a:p>
        </p:txBody>
      </p:sp>
      <p:sp>
        <p:nvSpPr>
          <p:cNvPr id="9" name="Text 4"/>
          <p:cNvSpPr txBox="1"/>
          <p:nvPr/>
        </p:nvSpPr>
        <p:spPr>
          <a:xfrm>
            <a:off x="576814" y="3250176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10" name="Text 5"/>
          <p:cNvSpPr txBox="1"/>
          <p:nvPr/>
        </p:nvSpPr>
        <p:spPr>
          <a:xfrm>
            <a:off x="576814" y="4725101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8800" y="1607375"/>
            <a:ext cx="5122800" cy="31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
</a:t>
            </a:r>
            <a:r>
              <a:rPr lang="en-US" sz="1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Логика обработки логина и аутентификации: примеры из кода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NewLoginAuthenticator Codebase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15</a:t>
            </a:r>
            <a:endParaRPr lang="en-US" sz="2300" dirty="0"/>
          </a:p>
        </p:txBody>
      </p:sp>
      <p:sp>
        <p:nvSpPr>
          <p:cNvPr id="5" name="Text 2"/>
          <p:cNvSpPr txBox="1"/>
          <p:nvPr/>
        </p:nvSpPr>
        <p:spPr>
          <a:xfrm>
            <a:off x="6420400" y="2951825"/>
            <a:ext cx="51228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Логика аутентификации включает три главные операции: генерацию, проверку доступности и установку логина.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 диаграмма иллюстрирует обработку логина через Keycloak с акцентом на проверку доступности логинов и управление ошибками аутентификации.Активный контроль логинов повышает надежность и безопасность аутентификации, минимизируя риск несанкционированного доступа.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Documentation, 2023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Логика обработки формы логина в Keycloak</a:t>
            </a:r>
            <a:endParaRPr lang="en-US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уникальных логинов: алгоритмы и примеры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Алгоритм генерации использует транслитерацию фамилии, добавляя к ней случайные цифры. Это гарантирует уникальность и соответствие минимальным требованиям.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Примеры успешных уникальных логинов включают оптимальное использование длины и комбинаций букв с цифрами, увеличивая вариативность.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17</a:t>
            </a:r>
            <a:endParaRPr lang="en-US" sz="2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17" y="2511713"/>
            <a:ext cx="485100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33" y="2553383"/>
            <a:ext cx="502200" cy="4017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3" y="4753825"/>
            <a:ext cx="363825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483" y="4753825"/>
            <a:ext cx="485100" cy="485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Подготовка проекта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Убедитесь, что все необходимые зависимости и структуры пакетов настроены для успешной компиляции SPI.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Написание кода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Реализуйте требуемый функционал, следуя стандартам и интерфейсам Keycloak для обеспечения совместимости.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Сборка JAR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Скомпилируйте и упакуйте код в JAR, включив в него все зависимости и ресурсы, нужные для работы SPI.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Развертывание SPI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Переместите JAR в директорию Keycloak, чтобы сервер смог его обнаружить и начать использовать.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18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Как создать и упаковать SPI в JAR для развертывания</a:t>
            </a:r>
            <a:endParaRPr lang="en-US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0" y="3878619"/>
            <a:ext cx="10894500" cy="2393811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539250" y="523325"/>
            <a:ext cx="11113500" cy="206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Размещение JAR-файла и активация SPI в Keycloak
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120402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Скопируйте JAR-файл в директорию $KEYCLOAK_HOME/providers. Это позволит Keycloak автоматически обнаружить и зарегистрировать ваш SPI.
</a:t>
            </a:r>
            <a:endParaRPr lang="en-US" sz="1600" dirty="0"/>
          </a:p>
        </p:txBody>
      </p:sp>
      <p:sp>
        <p:nvSpPr>
          <p:cNvPr id="7" name="Text 3"/>
          <p:cNvSpPr txBox="1"/>
          <p:nvPr/>
        </p:nvSpPr>
        <p:spPr>
          <a:xfrm>
            <a:off x="678347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Перезапустите сервер Keycloak, затем используйте Admin Console для активации нового SPI в нужном аутентификационном потоке.
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859" y="2258"/>
            <a:ext cx="6976200" cy="68603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277465" y="4433850"/>
            <a:ext cx="5835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SPI (Service Provider Interface) предназначен для расширения возможностей Keycloak. В отличие от API, оно позволяет изменять внутреннюю логику через подключаемые компоненты.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277465" y="1261000"/>
            <a:ext cx="58356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Понимание SPI в Keycloak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2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739776" y="5020200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Настройте Keycloak Admin Console для тестирования аутентификационных потоков с учётом новых SPI, проверяя конфигурацию и логику.</a:t>
            </a:r>
            <a:endParaRPr lang="en-US" sz="1600" dirty="0"/>
          </a:p>
        </p:txBody>
      </p:sp>
      <p:sp>
        <p:nvSpPr>
          <p:cNvPr id="4" name="Text 1"/>
          <p:cNvSpPr txBox="1"/>
          <p:nvPr/>
        </p:nvSpPr>
        <p:spPr>
          <a:xfrm>
            <a:off x="791025" y="2916088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Используйте Keycloak logs для мониторинга событий и выявления ошибок в процессе аутентификации, чтобы улучшить отладку.</a:t>
            </a:r>
            <a:endParaRPr 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6788823" y="2912938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 помощью Postman можно эмулировать запросы аутентификации, проверяя работу SPI в различных сценариях и с разными параметрами.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2740871" y="2422863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7" name="Text 4"/>
          <p:cNvSpPr txBox="1"/>
          <p:nvPr/>
        </p:nvSpPr>
        <p:spPr>
          <a:xfrm>
            <a:off x="5689634" y="4497000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2800" dirty="0"/>
          </a:p>
        </p:txBody>
      </p:sp>
      <p:sp>
        <p:nvSpPr>
          <p:cNvPr id="8" name="Text 5"/>
          <p:cNvSpPr txBox="1"/>
          <p:nvPr/>
        </p:nvSpPr>
        <p:spPr>
          <a:xfrm>
            <a:off x="8738671" y="2422863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  <p:sp>
        <p:nvSpPr>
          <p:cNvPr id="9" name="Text 6"/>
          <p:cNvSpPr txBox="1"/>
          <p:nvPr/>
        </p:nvSpPr>
        <p:spPr>
          <a:xfrm>
            <a:off x="535200" y="6429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Методы тестирования SPI: Keycloak logs и Postman</a:t>
            </a:r>
            <a:endParaRPr lang="en-US" sz="3200" dirty="0"/>
          </a:p>
        </p:txBody>
      </p:sp>
      <p:sp>
        <p:nvSpPr>
          <p:cNvPr id="10" name="Text 7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</a:t>
            </a:r>
            <a:endParaRPr lang="en-US" sz="23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25" y="469282"/>
            <a:ext cx="5920800" cy="5909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202425" y="1372975"/>
            <a:ext cx="57075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Keycloak Admin Console для тестирования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21</a:t>
            </a:r>
            <a:endParaRPr lang="en-US" sz="2300" dirty="0"/>
          </a:p>
        </p:txBody>
      </p:sp>
      <p:sp>
        <p:nvSpPr>
          <p:cNvPr id="7" name="Text 2"/>
          <p:cNvSpPr txBox="1"/>
          <p:nvPr/>
        </p:nvSpPr>
        <p:spPr>
          <a:xfrm>
            <a:off x="1250860" y="4740398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Также консоль предоставляет возможность отслеживать операции входа и выявлять проблемы. Она оснащена инструментами для управления пользователями и их атрибутами.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250860" y="3265467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Admin Console позволяет управлять и тестировать настройки аутентификации. Вы можете создать новый поток аутентификации и проверить его работу, не изменяя код приложения.</a:t>
            </a:r>
            <a:endParaRPr lang="en-US" sz="1600" dirty="0"/>
          </a:p>
        </p:txBody>
      </p:sp>
      <p:sp>
        <p:nvSpPr>
          <p:cNvPr id="9" name="Text 4"/>
          <p:cNvSpPr txBox="1"/>
          <p:nvPr/>
        </p:nvSpPr>
        <p:spPr>
          <a:xfrm>
            <a:off x="576814" y="3250176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10" name="Text 5"/>
          <p:cNvSpPr txBox="1"/>
          <p:nvPr/>
        </p:nvSpPr>
        <p:spPr>
          <a:xfrm>
            <a:off x="576814" y="4725101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598663" y="2478475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Корректное логирование в SPI позволяет отслеживать процессы аутентификации и выявлять проблемы. Это важно для быстрого нахождения и исправления ошибок.</a:t>
            </a:r>
            <a:endParaRPr lang="en-US" sz="1600" dirty="0"/>
          </a:p>
        </p:txBody>
      </p:sp>
      <p:sp>
        <p:nvSpPr>
          <p:cNvPr id="4" name="Text 1"/>
          <p:cNvSpPr txBox="1"/>
          <p:nvPr/>
        </p:nvSpPr>
        <p:spPr>
          <a:xfrm>
            <a:off x="6556388" y="5189450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Мониторинг логов может быть осуществлён через специализированные инструменты или консоль Keycloak. Это повышает эффективность отладки и управления системой.</a:t>
            </a:r>
            <a:endParaRPr 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431237" y="3812675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Для эффективного логирования необходимо задавать уровни логов, различать информационные сообщения и ошибки. Это облегчает анализ данных и фильтрацию событий.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322525" y="4164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Практики логирования в SPI для отладки и мониторинга</a:t>
            </a:r>
            <a:endParaRPr lang="en-US" sz="3200" dirty="0"/>
          </a:p>
        </p:txBody>
      </p:sp>
      <p:sp>
        <p:nvSpPr>
          <p:cNvPr id="7" name="Text 4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</a:t>
            </a:r>
            <a:endParaRPr lang="en-US" sz="2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Debug Mode для выявления ошибок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Режим отладки предоставляет детализированную информацию о выполнении кода, что помогает выявить проблемы в логике работы SPI. Это позволяет улучшать качество кода.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Debug Mode в Keycloak облегчает процесс тестирования и позволяет разработчику быстро обнаружить и исправить ошибки в настройках и реализации SPI.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23</a:t>
            </a:r>
            <a:endParaRPr lang="en-US" sz="2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17" y="2511713"/>
            <a:ext cx="485100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33" y="2553383"/>
            <a:ext cx="502200" cy="4017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16" y="4753825"/>
            <a:ext cx="485100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483" y="4753825"/>
            <a:ext cx="485100" cy="485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Ошибки в коде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Ошибки синтаксиса и логики могут привести к сбоям в работе SPI. Рекомендуется использовать интегрированные средства проверки кода.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Проблемы связи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Некорректная конфигурация соединений может вызывать сбои. Важно удостовериться в правильной настройке сетевых параметров.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Технические ошибки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Конфигурационные ошибки или несовместимость библиотек могут вызывать проблемы. Проверка зависимостей может помочь избежать таких ситуаций.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Конфликты с API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Конфликты с существующим API могут вызвать ошибки. Обратите внимание на правильное использование и взаимодействие с тем или иным API.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24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Часто встречающиеся ошибки при разработке SPI и их решение</a:t>
            </a:r>
            <a:endParaRPr lang="en-US" sz="3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0" y="3878619"/>
            <a:ext cx="10894500" cy="2393811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539250" y="523325"/>
            <a:ext cx="11113500" cy="206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Советы по улучшению производительности SPI в Keycloak
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120402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Оптимизируйте код, минимизируя количество вызовов и операции ввода-вывода. Это поможет улучшить общую скорость работы и снижает нагрузку на сервер.
</a:t>
            </a:r>
            <a:endParaRPr lang="en-US" sz="1600" dirty="0"/>
          </a:p>
        </p:txBody>
      </p:sp>
      <p:sp>
        <p:nvSpPr>
          <p:cNvPr id="7" name="Text 3"/>
          <p:cNvSpPr txBox="1"/>
          <p:nvPr/>
        </p:nvSpPr>
        <p:spPr>
          <a:xfrm>
            <a:off x="678347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Проводите регулярный анализ и тестирование производительности SPI. Используйте инструменты мониторинга для выявления узких мест и улучшения производительности.
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Почему важно оптимизировать и отлаживать ваш код SPI</a:t>
            </a:r>
            <a:endParaRPr lang="en-US" sz="3200" dirty="0"/>
          </a:p>
        </p:txBody>
      </p:sp>
      <p:sp>
        <p:nvSpPr>
          <p:cNvPr id="5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Оптимизация SPI помогает улучшить скорость обработки запросов. Это критически важно для обеспечения стабильной работы системы.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4207675" y="2955038"/>
            <a:ext cx="3862200" cy="190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Отладка позволяет выявлять ошибки и недочёты в разработке, что снижает риски ввода системе в эксплуатацию с известными уязвимостями.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Улучшение производительности и безопасности приводит к более высокому уровню доверия пользователей и повышает надёжность системы в целом.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26</a:t>
            </a:r>
            <a:endParaRPr lang="en-US" sz="23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5" y="2511713"/>
            <a:ext cx="424462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33" y="2553383"/>
            <a:ext cx="502200" cy="4017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66" y="4795495"/>
            <a:ext cx="502200" cy="4017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802" y="4753825"/>
            <a:ext cx="424462" cy="485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Документация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Официальная документация Keycloak предоставляет актуальную информацию о возможностях и настройке системы.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Форумы разработчиков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Форумы developer.keycloak.org и Stack Overflow помогают решать технические вопросы и делиться мнением с коллегами.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Обучающие курсы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Онлайн курсы и учебные материалы помогают освоить базовые и продвинутые темы развития Keycloak.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Репозитории GitHub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 содержит примеры кода и проекты, которые могут служить образцами для собственной разработки.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28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Ресурсы и сообщества для поддержки разработчиков Keycloak</a:t>
            </a:r>
            <a:endParaRPr lang="en-US" sz="3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322401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Планирование разработки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 этапе планирования необходимо определить требования и разработать архитектурное решение перед началом разработки SPI.</a:t>
            </a:r>
            <a:endParaRPr lang="en-US" sz="1900" dirty="0"/>
          </a:p>
        </p:txBody>
      </p:sp>
      <p:sp>
        <p:nvSpPr>
          <p:cNvPr id="4" name="Text 1"/>
          <p:cNvSpPr txBox="1"/>
          <p:nvPr/>
        </p:nvSpPr>
        <p:spPr>
          <a:xfrm>
            <a:off x="4191598" y="4872249"/>
            <a:ext cx="527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Кодирование и тестирование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 реализации важно тщательно писать и тестировать код, провести проверку волатильности и функциональности.</a:t>
            </a:r>
            <a:endParaRPr lang="en-US" sz="1900" dirty="0"/>
          </a:p>
        </p:txBody>
      </p:sp>
      <p:sp>
        <p:nvSpPr>
          <p:cNvPr id="5" name="Text 2"/>
          <p:cNvSpPr txBox="1"/>
          <p:nvPr/>
        </p:nvSpPr>
        <p:spPr>
          <a:xfrm>
            <a:off x="7040476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Оптимизация и внедрение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Оптимизация и правильное внедрение SPI требуют тестирования на производительность перед интеграцией в продуктивный процесс.</a:t>
            </a:r>
            <a:endParaRPr lang="en-US" sz="1900" dirty="0"/>
          </a:p>
        </p:txBody>
      </p:sp>
      <p:sp>
        <p:nvSpPr>
          <p:cNvPr id="6" name="Text 3"/>
          <p:cNvSpPr txBox="1"/>
          <p:nvPr/>
        </p:nvSpPr>
        <p:spPr>
          <a:xfrm>
            <a:off x="1386799" y="526300"/>
            <a:ext cx="94185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9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Обзор лучших практик в создании и использовании SPI</a:t>
            </a:r>
            <a:endParaRPr lang="en-US" sz="2900" dirty="0"/>
          </a:p>
        </p:txBody>
      </p:sp>
      <p:sp>
        <p:nvSpPr>
          <p:cNvPr id="7" name="Text 4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29</a:t>
            </a:r>
            <a:endParaRPr lang="en-US" sz="23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754825" y="2567100"/>
            <a:ext cx="9940500" cy="1723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Заключение: Основные выводы и советы
</a:t>
            </a: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Подведя итоги, важно помнить, что SPI повышает гибкость Keycloak. Тщательная проработка и тестирование кода обеспечивают стабильность и производительность.</a:t>
            </a:r>
            <a:endParaRPr 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8800" y="1607375"/>
            <a:ext cx="5122800" cy="31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80%
</a:t>
            </a:r>
            <a:r>
              <a:rPr lang="en-US" sz="1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Keycloak: Основные Компоненты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Documentation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2300" dirty="0"/>
          </a:p>
        </p:txBody>
      </p:sp>
      <p:sp>
        <p:nvSpPr>
          <p:cNvPr id="5" name="Text 2"/>
          <p:cNvSpPr txBox="1"/>
          <p:nvPr/>
        </p:nvSpPr>
        <p:spPr>
          <a:xfrm>
            <a:off x="6420400" y="2951825"/>
            <a:ext cx="51228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80% архитектуры Keycloak построены таким образом, чтобы поддерживать подключаемые модули через SPI.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25" y="469282"/>
            <a:ext cx="5920800" cy="5909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202425" y="1372975"/>
            <a:ext cx="57075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SPI в Keycloak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2300" dirty="0"/>
          </a:p>
        </p:txBody>
      </p:sp>
      <p:sp>
        <p:nvSpPr>
          <p:cNvPr id="7" name="Text 2"/>
          <p:cNvSpPr txBox="1"/>
          <p:nvPr/>
        </p:nvSpPr>
        <p:spPr>
          <a:xfrm>
            <a:off x="1250860" y="4740398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Для интеграции SPI используется стандартный набор интерфейсов и контрактов, которые разработчики должны соблюдать при создании новых функциональностей. Это упрощает их подключение и отключение.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250860" y="3265467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SPI обеспечивает способность Keycloak расширять свои функции без изменения основной кодовой базы. Это достигается через модульные компоненты, которые могут внедряться в различные точки архитектуры.</a:t>
            </a:r>
            <a:endParaRPr lang="en-US" sz="1600" dirty="0"/>
          </a:p>
        </p:txBody>
      </p:sp>
      <p:sp>
        <p:nvSpPr>
          <p:cNvPr id="9" name="Text 4"/>
          <p:cNvSpPr txBox="1"/>
          <p:nvPr/>
        </p:nvSpPr>
        <p:spPr>
          <a:xfrm>
            <a:off x="576814" y="3250176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10" name="Text 5"/>
          <p:cNvSpPr txBox="1"/>
          <p:nvPr/>
        </p:nvSpPr>
        <p:spPr>
          <a:xfrm>
            <a:off x="576814" y="4725101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322401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Аутентификация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SPI позволяет реализовать сложные сценарии аутентификации, такие как поддержка додатковых факторов или способов входа.</a:t>
            </a:r>
            <a:endParaRPr lang="en-US" sz="1900" dirty="0"/>
          </a:p>
        </p:txBody>
      </p:sp>
      <p:sp>
        <p:nvSpPr>
          <p:cNvPr id="4" name="Text 1"/>
          <p:cNvSpPr txBox="1"/>
          <p:nvPr/>
        </p:nvSpPr>
        <p:spPr>
          <a:xfrm>
            <a:off x="4191598" y="4872249"/>
            <a:ext cx="527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Авторизация и управление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SPI используется для кастомизации авторизаций и управления доступом, обеспечивая созданную на заказ политику доступа пользователей.</a:t>
            </a:r>
            <a:endParaRPr lang="en-US" sz="1900" dirty="0"/>
          </a:p>
        </p:txBody>
      </p:sp>
      <p:sp>
        <p:nvSpPr>
          <p:cNvPr id="5" name="Text 2"/>
          <p:cNvSpPr txBox="1"/>
          <p:nvPr/>
        </p:nvSpPr>
        <p:spPr>
          <a:xfrm>
            <a:off x="7040476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Управление сессиями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SPI помогает управлять сессиями пользователей, добавляя функции по управлению, продлению и завершению сессий.</a:t>
            </a:r>
            <a:endParaRPr lang="en-US" sz="1900" dirty="0"/>
          </a:p>
        </p:txBody>
      </p:sp>
      <p:sp>
        <p:nvSpPr>
          <p:cNvPr id="6" name="Text 3"/>
          <p:cNvSpPr txBox="1"/>
          <p:nvPr/>
        </p:nvSpPr>
        <p:spPr>
          <a:xfrm>
            <a:off x="1386799" y="526300"/>
            <a:ext cx="94185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9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SPI в Keycloak</a:t>
            </a:r>
            <a:endParaRPr lang="en-US" sz="2900" dirty="0"/>
          </a:p>
        </p:txBody>
      </p:sp>
      <p:sp>
        <p:nvSpPr>
          <p:cNvPr id="7" name="Text 4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Этапы создания SPI включают подготовку среды, разработку интерфейсов и тестирование интеграции с Keycloak.Постепенное внедрение SPI упрощает создание кастомных решений в экосистеме Keycloak.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Documentation, October 2023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Процесс создания SPI в Keycloak</a:t>
            </a: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Keycloak и Программы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Подготовка среды включает в себя установку рабочей версии Keycloak и настройку конфигурационных файлов для корректного функционирования проекта.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Установка необходимого ПО и инструментов для разработки, таких как Java, Maven и Keycloak, требует базовых знаний в настройке программного обеспечения.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2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Структура Проекта для SPI</a:t>
            </a:r>
            <a:endParaRPr lang="en-US" sz="3200" dirty="0"/>
          </a:p>
        </p:txBody>
      </p:sp>
      <p:sp>
        <p:nvSpPr>
          <p:cNvPr id="5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Каждый проект SPI начинается с создания Maven-проекта, который включает в себя основные пакеты и зависимости для интеграции.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4207675" y="2955038"/>
            <a:ext cx="3862200" cy="190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Классы и интерфейсы, которые используются для реализации SPI, организованы в пакеты в зависимости от их назначения и функциональности.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Обязательная настройка файла pom.xml для включения всех необходимых зависимостей, включая Keycloak Server и Java SDK.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2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17" y="2511713"/>
            <a:ext cx="485100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33" y="2553383"/>
            <a:ext cx="502200" cy="4017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66" y="4795495"/>
            <a:ext cx="502200" cy="4017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933" y="4795495"/>
            <a:ext cx="502200" cy="40176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Аутентификация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Аутентификатор обеспечивает основные методы для проверки подлинности пользователя в Keycloak.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Настройки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Ключевые настройки определяют, как и где будет использоваться Authenticator в потоке.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Кодирование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Имплементация интерфейса включает написание методов проверки и вызова внутренней логики.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Безопасность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Обеспечение безопасности определяется через управление уровнями доступа и меры аутентификации.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Authenticator в SPI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1567</Words>
  <Application>Microsoft Office PowerPoint</Application>
  <PresentationFormat>Широкоэкранный</PresentationFormat>
  <Paragraphs>175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1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Антон Олисов</cp:lastModifiedBy>
  <cp:revision>2</cp:revision>
  <dcterms:created xsi:type="dcterms:W3CDTF">2025-02-11T16:47:06Z</dcterms:created>
  <dcterms:modified xsi:type="dcterms:W3CDTF">2025-02-11T16:48:02Z</dcterms:modified>
</cp:coreProperties>
</file>